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  <p:sldId id="293" r:id="rId40"/>
    <p:sldId id="299" r:id="rId41"/>
    <p:sldId id="300" r:id="rId42"/>
    <p:sldId id="302" r:id="rId43"/>
    <p:sldId id="301" r:id="rId44"/>
    <p:sldId id="304" r:id="rId45"/>
    <p:sldId id="297" r:id="rId46"/>
    <p:sldId id="298" r:id="rId47"/>
    <p:sldId id="303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C5FA-BEB8-4F9A-8177-4A00513AF872}" type="datetimeFigureOut">
              <a:rPr lang="pt-BR" smtClean="0"/>
              <a:pPr/>
              <a:t>16/10/2022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6F84-EB7B-4EE4-B413-F80D94DA0B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C5FA-BEB8-4F9A-8177-4A00513AF872}" type="datetimeFigureOut">
              <a:rPr lang="pt-BR" smtClean="0"/>
              <a:pPr/>
              <a:t>16/10/2022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6F84-EB7B-4EE4-B413-F80D94DA0B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C5FA-BEB8-4F9A-8177-4A00513AF872}" type="datetimeFigureOut">
              <a:rPr lang="pt-BR" smtClean="0"/>
              <a:pPr/>
              <a:t>16/10/2022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6F84-EB7B-4EE4-B413-F80D94DA0B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C5FA-BEB8-4F9A-8177-4A00513AF872}" type="datetimeFigureOut">
              <a:rPr lang="pt-BR" smtClean="0"/>
              <a:pPr/>
              <a:t>16/10/2022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6F84-EB7B-4EE4-B413-F80D94DA0B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C5FA-BEB8-4F9A-8177-4A00513AF872}" type="datetimeFigureOut">
              <a:rPr lang="pt-BR" smtClean="0"/>
              <a:pPr/>
              <a:t>16/10/2022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6F84-EB7B-4EE4-B413-F80D94DA0B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C5FA-BEB8-4F9A-8177-4A00513AF872}" type="datetimeFigureOut">
              <a:rPr lang="pt-BR" smtClean="0"/>
              <a:pPr/>
              <a:t>16/10/2022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6F84-EB7B-4EE4-B413-F80D94DA0B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C5FA-BEB8-4F9A-8177-4A00513AF872}" type="datetimeFigureOut">
              <a:rPr lang="pt-BR" smtClean="0"/>
              <a:pPr/>
              <a:t>16/10/2022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6F84-EB7B-4EE4-B413-F80D94DA0B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C5FA-BEB8-4F9A-8177-4A00513AF872}" type="datetimeFigureOut">
              <a:rPr lang="pt-BR" smtClean="0"/>
              <a:pPr/>
              <a:t>16/10/2022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6F84-EB7B-4EE4-B413-F80D94DA0B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C5FA-BEB8-4F9A-8177-4A00513AF872}" type="datetimeFigureOut">
              <a:rPr lang="pt-BR" smtClean="0"/>
              <a:pPr/>
              <a:t>16/10/2022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6F84-EB7B-4EE4-B413-F80D94DA0B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C5FA-BEB8-4F9A-8177-4A00513AF872}" type="datetimeFigureOut">
              <a:rPr lang="pt-BR" smtClean="0"/>
              <a:pPr/>
              <a:t>16/10/2022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26F84-EB7B-4EE4-B413-F80D94DA0B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C5FA-BEB8-4F9A-8177-4A00513AF872}" type="datetimeFigureOut">
              <a:rPr lang="pt-BR" smtClean="0"/>
              <a:pPr/>
              <a:t>16/10/2022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A26F84-EB7B-4EE4-B413-F80D94DA0BE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17C5FA-BEB8-4F9A-8177-4A00513AF872}" type="datetimeFigureOut">
              <a:rPr lang="pt-BR" smtClean="0"/>
              <a:pPr/>
              <a:t>16/10/2022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A26F84-EB7B-4EE4-B413-F80D94DA0BE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724128" y="6021288"/>
            <a:ext cx="24482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228184" y="593467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2023</a:t>
            </a:r>
            <a:endParaRPr lang="pt-BR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19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ntennae_galaxies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55218"/>
            <a:ext cx="9144000" cy="7313218"/>
          </a:xfrm>
        </p:spPr>
      </p:pic>
      <p:sp>
        <p:nvSpPr>
          <p:cNvPr id="5" name="CaixaDeTexto 4"/>
          <p:cNvSpPr txBox="1"/>
          <p:nvPr/>
        </p:nvSpPr>
        <p:spPr>
          <a:xfrm>
            <a:off x="1331640" y="422108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  <a:latin typeface="+mj-lt"/>
              </a:rPr>
              <a:t>EDUCAÇÃO CONTINUADA PARA DOCENTES</a:t>
            </a:r>
          </a:p>
          <a:p>
            <a:pPr algn="ctr"/>
            <a:r>
              <a:rPr lang="pt-BR" sz="2800" b="1" dirty="0" smtClean="0">
                <a:solidFill>
                  <a:srgbClr val="FFFF00"/>
                </a:solidFill>
                <a:latin typeface="+mj-lt"/>
              </a:rPr>
              <a:t>ENSINO FUNDAMENTAL E MÉDIO</a:t>
            </a:r>
            <a:endParaRPr lang="pt-BR" sz="28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sz="3600" b="1" dirty="0" smtClean="0">
                <a:latin typeface="+mj-lt"/>
              </a:rPr>
              <a:t>SEMINÁRIO DE EDUCAÇÃO CONTINUADA MULTIDISCIPLINAR </a:t>
            </a:r>
            <a:endParaRPr lang="pt-BR" sz="3600" dirty="0" smtClean="0">
              <a:latin typeface="+mj-lt"/>
            </a:endParaRPr>
          </a:p>
          <a:p>
            <a:pPr algn="ctr">
              <a:buNone/>
            </a:pPr>
            <a:r>
              <a:rPr lang="pt-BR" sz="3600" b="1" dirty="0" smtClean="0">
                <a:latin typeface="+mj-lt"/>
              </a:rPr>
              <a:t>PARA PROFESSORES DE CIÊNCIAS</a:t>
            </a:r>
            <a:endParaRPr lang="pt-BR" sz="3600" dirty="0" smtClean="0">
              <a:latin typeface="+mj-lt"/>
            </a:endParaRPr>
          </a:p>
          <a:p>
            <a:pPr algn="ctr">
              <a:buNone/>
            </a:pPr>
            <a:r>
              <a:rPr lang="pt-BR" sz="3600" b="1" dirty="0" smtClean="0">
                <a:latin typeface="+mj-lt"/>
              </a:rPr>
              <a:t>(Ref. 20358.1)</a:t>
            </a:r>
            <a:endParaRPr lang="pt-BR" sz="3600" dirty="0" smtClean="0">
              <a:latin typeface="+mj-lt"/>
            </a:endParaRPr>
          </a:p>
          <a:p>
            <a:r>
              <a:rPr lang="pt-BR" b="1" dirty="0" smtClean="0">
                <a:latin typeface="+mj-lt"/>
              </a:rPr>
              <a:t> </a:t>
            </a:r>
            <a:endParaRPr lang="pt-BR" dirty="0" smtClean="0">
              <a:latin typeface="+mj-lt"/>
            </a:endParaRPr>
          </a:p>
          <a:p>
            <a:pPr algn="just">
              <a:buNone/>
            </a:pPr>
            <a:r>
              <a:rPr lang="pt-BR" sz="4400" b="1" dirty="0" smtClean="0">
                <a:latin typeface="+mj-lt"/>
              </a:rPr>
              <a:t>   Atualização e Contextualização Dinâmica de Tópicos Fundamentais de Ciência e Metodologias de Ensino, enquadrando-os em perspectivas mais amplas,visando ampliar horizontes. </a:t>
            </a:r>
            <a:r>
              <a:rPr lang="pt-BR" sz="7200" b="1" dirty="0" smtClean="0">
                <a:latin typeface="+mj-lt"/>
              </a:rPr>
              <a:t>	</a:t>
            </a:r>
            <a:endParaRPr lang="pt-BR" dirty="0">
              <a:latin typeface="+mj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2800" b="1" dirty="0" smtClean="0">
                <a:latin typeface="+mj-lt"/>
              </a:rPr>
              <a:t>POPULAÇÃO-ALVO:</a:t>
            </a:r>
            <a:r>
              <a:rPr lang="pt-BR" sz="2800" dirty="0" smtClean="0">
                <a:latin typeface="+mj-lt"/>
              </a:rPr>
              <a:t> Docentes de ciências (ensino fundamental), e de biologia, geografia, química, matemática e física (ensino médio).</a:t>
            </a:r>
          </a:p>
          <a:p>
            <a:pPr>
              <a:buNone/>
            </a:pPr>
            <a:r>
              <a:rPr lang="pt-BR" sz="2800" b="1" dirty="0" smtClean="0">
                <a:latin typeface="+mj-lt"/>
              </a:rPr>
              <a:t>CARGA HORÁRIA:</a:t>
            </a:r>
            <a:r>
              <a:rPr lang="pt-BR" sz="2800" dirty="0" smtClean="0">
                <a:latin typeface="+mj-lt"/>
              </a:rPr>
              <a:t> 10 horas</a:t>
            </a:r>
          </a:p>
          <a:p>
            <a:pPr>
              <a:buNone/>
            </a:pPr>
            <a:r>
              <a:rPr lang="pt-BR" sz="2800" b="1" dirty="0" smtClean="0">
                <a:latin typeface="+mj-lt"/>
              </a:rPr>
              <a:t>SÚMULA:</a:t>
            </a:r>
            <a:endParaRPr lang="pt-BR" sz="2800" dirty="0" smtClean="0">
              <a:latin typeface="+mj-lt"/>
            </a:endParaRPr>
          </a:p>
          <a:p>
            <a:pPr>
              <a:buNone/>
            </a:pPr>
            <a:r>
              <a:rPr lang="pt-BR" sz="2800" b="1" dirty="0" smtClean="0">
                <a:latin typeface="+mj-lt"/>
              </a:rPr>
              <a:t>	COMPONENTE BIOLÓGICO (3h):</a:t>
            </a:r>
            <a:endParaRPr lang="pt-BR" sz="2800" dirty="0" smtClean="0">
              <a:latin typeface="+mj-lt"/>
            </a:endParaRPr>
          </a:p>
          <a:p>
            <a:pPr>
              <a:buNone/>
            </a:pPr>
            <a:r>
              <a:rPr lang="pt-BR" sz="2800" dirty="0" smtClean="0">
                <a:latin typeface="+mj-lt"/>
              </a:rPr>
              <a:t>		Origens da Vida</a:t>
            </a:r>
          </a:p>
          <a:p>
            <a:pPr>
              <a:buNone/>
            </a:pPr>
            <a:r>
              <a:rPr lang="pt-BR" sz="2800" dirty="0" smtClean="0">
                <a:latin typeface="+mj-lt"/>
              </a:rPr>
              <a:t>		Evolução</a:t>
            </a:r>
          </a:p>
          <a:p>
            <a:pPr>
              <a:buNone/>
            </a:pPr>
            <a:r>
              <a:rPr lang="pt-BR" sz="2800" b="1" dirty="0" smtClean="0">
                <a:latin typeface="+mj-lt"/>
              </a:rPr>
              <a:t>	COMPONENTE CIÊNCIAS EXATAS (4h):</a:t>
            </a:r>
            <a:endParaRPr lang="pt-BR" sz="2800" dirty="0" smtClean="0">
              <a:latin typeface="+mj-lt"/>
            </a:endParaRPr>
          </a:p>
          <a:p>
            <a:pPr>
              <a:buNone/>
            </a:pPr>
            <a:r>
              <a:rPr lang="pt-BR" sz="2800" dirty="0" smtClean="0">
                <a:latin typeface="+mj-lt"/>
              </a:rPr>
              <a:t>		Origem dos Elementos Químicos</a:t>
            </a:r>
          </a:p>
          <a:p>
            <a:pPr>
              <a:buNone/>
            </a:pPr>
            <a:r>
              <a:rPr lang="pt-BR" sz="2800" dirty="0" smtClean="0">
                <a:latin typeface="+mj-lt"/>
              </a:rPr>
              <a:t>		Do Big </a:t>
            </a:r>
            <a:r>
              <a:rPr lang="pt-BR" sz="2800" dirty="0" err="1" smtClean="0">
                <a:latin typeface="+mj-lt"/>
              </a:rPr>
              <a:t>Bang</a:t>
            </a:r>
            <a:r>
              <a:rPr lang="pt-BR" sz="2800" dirty="0" smtClean="0">
                <a:latin typeface="+mj-lt"/>
              </a:rPr>
              <a:t> à Inteligência</a:t>
            </a:r>
          </a:p>
          <a:p>
            <a:pPr>
              <a:buNone/>
            </a:pPr>
            <a:r>
              <a:rPr lang="pt-BR" sz="2800" dirty="0" smtClean="0">
                <a:latin typeface="+mj-lt"/>
              </a:rPr>
              <a:t>		</a:t>
            </a:r>
            <a:r>
              <a:rPr lang="pt-BR" sz="2800" dirty="0" err="1" smtClean="0">
                <a:latin typeface="+mj-lt"/>
              </a:rPr>
              <a:t>Astrosociologia</a:t>
            </a:r>
            <a:r>
              <a:rPr lang="pt-BR" sz="2800" dirty="0" smtClean="0">
                <a:latin typeface="+mj-lt"/>
              </a:rPr>
              <a:t>: Compreendendo o Drama da Sobrevivência Humana 	num Contexto Cósmico</a:t>
            </a:r>
          </a:p>
          <a:p>
            <a:pPr>
              <a:buNone/>
            </a:pPr>
            <a:r>
              <a:rPr lang="pt-BR" sz="2800" b="1" dirty="0" smtClean="0">
                <a:latin typeface="+mj-lt"/>
              </a:rPr>
              <a:t>	COMPONENTE EDUCACIONAL (3h):</a:t>
            </a:r>
            <a:endParaRPr lang="pt-BR" sz="2800" dirty="0" smtClean="0">
              <a:latin typeface="+mj-lt"/>
            </a:endParaRPr>
          </a:p>
          <a:p>
            <a:pPr>
              <a:buNone/>
            </a:pPr>
            <a:r>
              <a:rPr lang="pt-BR" sz="2800" dirty="0" smtClean="0">
                <a:latin typeface="+mj-lt"/>
              </a:rPr>
              <a:t>		Desafios da Educação no Século XXI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b="1" dirty="0" smtClean="0"/>
              <a:t>	</a:t>
            </a:r>
            <a:r>
              <a:rPr lang="pt-BR" b="1" dirty="0" smtClean="0">
                <a:latin typeface="+mj-lt"/>
              </a:rPr>
              <a:t>EQUIPE MINISTRANTE:</a:t>
            </a:r>
            <a:endParaRPr lang="pt-BR" dirty="0" smtClean="0">
              <a:latin typeface="+mj-lt"/>
            </a:endParaRPr>
          </a:p>
          <a:p>
            <a:pPr>
              <a:buNone/>
            </a:pPr>
            <a:r>
              <a:rPr lang="pt-BR" dirty="0" smtClean="0">
                <a:latin typeface="+mj-lt"/>
              </a:rPr>
              <a:t>		Prof. M. Sc. Roberto André dos Santos (Biólogo)</a:t>
            </a:r>
          </a:p>
          <a:p>
            <a:pPr>
              <a:buNone/>
            </a:pPr>
            <a:r>
              <a:rPr lang="pt-BR" dirty="0" smtClean="0">
                <a:latin typeface="+mj-lt"/>
              </a:rPr>
              <a:t>		Prof. M. Sc. Luiz Augusto L. da Silva (Físico e Astrônomo)</a:t>
            </a:r>
          </a:p>
          <a:p>
            <a:pPr>
              <a:buNone/>
            </a:pPr>
            <a:r>
              <a:rPr lang="pt-BR" dirty="0" smtClean="0">
                <a:latin typeface="+mj-lt"/>
              </a:rPr>
              <a:t>		</a:t>
            </a:r>
            <a:r>
              <a:rPr lang="pt-BR" dirty="0" err="1" smtClean="0">
                <a:latin typeface="+mj-lt"/>
              </a:rPr>
              <a:t>Profa</a:t>
            </a:r>
            <a:r>
              <a:rPr lang="pt-BR" dirty="0" smtClean="0">
                <a:latin typeface="+mj-lt"/>
              </a:rPr>
              <a:t>. Dra. Neiva Irma </a:t>
            </a:r>
            <a:r>
              <a:rPr lang="pt-BR" dirty="0" err="1" smtClean="0">
                <a:latin typeface="+mj-lt"/>
              </a:rPr>
              <a:t>Jost</a:t>
            </a:r>
            <a:r>
              <a:rPr lang="pt-BR" dirty="0" smtClean="0">
                <a:latin typeface="+mj-lt"/>
              </a:rPr>
              <a:t> Manzini (Doutora em Educação)</a:t>
            </a:r>
          </a:p>
          <a:p>
            <a:pPr>
              <a:buNone/>
            </a:pPr>
            <a:r>
              <a:rPr lang="pt-BR" b="1" dirty="0" smtClean="0">
                <a:latin typeface="+mj-lt"/>
              </a:rPr>
              <a:t>	EXECUÇÃO:</a:t>
            </a:r>
            <a:r>
              <a:rPr lang="pt-BR" dirty="0" smtClean="0">
                <a:latin typeface="+mj-lt"/>
              </a:rPr>
              <a:t> Núcleo de Ensino e Aprendizagem</a:t>
            </a:r>
          </a:p>
          <a:p>
            <a:pPr>
              <a:buNone/>
            </a:pPr>
            <a:r>
              <a:rPr lang="pt-BR" b="1" dirty="0" smtClean="0">
                <a:latin typeface="+mj-lt"/>
              </a:rPr>
              <a:t>	LOGÍSTICA: </a:t>
            </a:r>
            <a:r>
              <a:rPr lang="pt-BR" dirty="0" smtClean="0">
                <a:latin typeface="+mj-lt"/>
              </a:rPr>
              <a:t>Núcleo KC Produções</a:t>
            </a:r>
          </a:p>
          <a:p>
            <a:pPr>
              <a:buNone/>
            </a:pPr>
            <a:r>
              <a:rPr lang="pt-BR" b="1" dirty="0" smtClean="0">
                <a:latin typeface="+mj-lt"/>
              </a:rPr>
              <a:t>	</a:t>
            </a:r>
            <a:endParaRPr lang="pt-BR" dirty="0" smtClean="0">
              <a:latin typeface="+mj-lt"/>
            </a:endParaRPr>
          </a:p>
          <a:p>
            <a:pPr>
              <a:buNone/>
            </a:pPr>
            <a:r>
              <a:rPr lang="pt-BR" b="1" dirty="0" smtClean="0">
                <a:latin typeface="+mj-lt"/>
              </a:rPr>
              <a:t>	CONTATOS:</a:t>
            </a:r>
            <a:endParaRPr lang="pt-BR" dirty="0" smtClean="0">
              <a:latin typeface="+mj-lt"/>
            </a:endParaRPr>
          </a:p>
          <a:p>
            <a:pPr>
              <a:buNone/>
            </a:pPr>
            <a:r>
              <a:rPr lang="pt-BR" dirty="0" smtClean="0">
                <a:latin typeface="+mj-lt"/>
              </a:rPr>
              <a:t>	Com Professora Neiva: 51 9 8944 6776 (com </a:t>
            </a:r>
            <a:r>
              <a:rPr lang="pt-BR" dirty="0" err="1" smtClean="0">
                <a:latin typeface="+mj-lt"/>
              </a:rPr>
              <a:t>Whatsapp</a:t>
            </a:r>
            <a:r>
              <a:rPr lang="pt-BR" dirty="0" smtClean="0">
                <a:latin typeface="+mj-lt"/>
              </a:rPr>
              <a:t>)</a:t>
            </a:r>
          </a:p>
          <a:p>
            <a:pPr>
              <a:buNone/>
            </a:pPr>
            <a:r>
              <a:rPr lang="pt-BR" dirty="0" smtClean="0">
                <a:latin typeface="+mj-lt"/>
              </a:rPr>
              <a:t>				    manzinineiva@gmail.com</a:t>
            </a:r>
          </a:p>
          <a:p>
            <a:pPr>
              <a:buNone/>
            </a:pPr>
            <a:r>
              <a:rPr lang="pt-BR" dirty="0" smtClean="0">
                <a:latin typeface="+mj-lt"/>
              </a:rPr>
              <a:t>	Com Professor Luiz Augusto: 51 9 8950 4000</a:t>
            </a:r>
          </a:p>
          <a:p>
            <a:pPr>
              <a:buNone/>
            </a:pPr>
            <a:r>
              <a:rPr lang="pt-BR" dirty="0" smtClean="0">
                <a:latin typeface="+mj-lt"/>
              </a:rPr>
              <a:t>					luizastronomo@gmail.com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3284984"/>
            <a:ext cx="7776864" cy="11521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+mj-lt"/>
              </a:rPr>
              <a:t>Consulte também nosso Catálogo de Publicações 2022 para conhecer muitas outras ofertas!</a:t>
            </a:r>
            <a:endParaRPr lang="pt-BR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sango 3"/>
          <p:cNvSpPr/>
          <p:nvPr/>
        </p:nvSpPr>
        <p:spPr>
          <a:xfrm>
            <a:off x="899592" y="1988840"/>
            <a:ext cx="3456384" cy="3240360"/>
          </a:xfrm>
          <a:prstGeom prst="diamond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800" dirty="0" smtClean="0"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pt-BR" sz="2800" dirty="0" smtClean="0">
                <a:latin typeface="Calibri"/>
                <a:ea typeface="Calibri"/>
                <a:cs typeface="Times New Roman"/>
              </a:rPr>
              <a:t>	</a:t>
            </a:r>
            <a:r>
              <a:rPr lang="pt-BR" sz="2800" b="1" dirty="0" smtClean="0">
                <a:latin typeface="Calibri"/>
                <a:ea typeface="Calibri"/>
                <a:cs typeface="Calibri"/>
              </a:rPr>
              <a:t>REDE OMEGA CENTAURI - Sinta o Universo!</a:t>
            </a:r>
            <a:endParaRPr lang="pt-BR" sz="1800" dirty="0" smtClean="0"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 smtClean="0">
                <a:latin typeface="Calibri"/>
                <a:ea typeface="Calibri"/>
                <a:cs typeface="Calibri"/>
              </a:rPr>
              <a:t>Ensino, Pesquisa e Divulgação Científica com Excelência Acadêmica</a:t>
            </a:r>
            <a:endParaRPr lang="pt-BR" sz="1800" dirty="0" smtClean="0"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 smtClean="0">
                <a:latin typeface="Calibri"/>
                <a:ea typeface="Calibri"/>
                <a:cs typeface="Calibri"/>
              </a:rPr>
              <a:t>www.redeomegacentauri.org</a:t>
            </a:r>
            <a:endParaRPr lang="pt-BR" sz="1800" dirty="0" smtClean="0"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 smtClean="0">
                <a:latin typeface="Calibri"/>
                <a:ea typeface="Calibri"/>
                <a:cs typeface="Calibri"/>
              </a:rPr>
              <a:t>facebook.com/omegacentauri.org</a:t>
            </a:r>
            <a:endParaRPr lang="pt-BR" sz="1800" dirty="0" smtClean="0"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 smtClean="0">
                <a:latin typeface="Calibri"/>
                <a:ea typeface="Calibri"/>
                <a:cs typeface="Calibri"/>
              </a:rPr>
              <a:t>instagram.com/rede.</a:t>
            </a:r>
            <a:r>
              <a:rPr lang="pt-BR" sz="2800" b="1" dirty="0" err="1" smtClean="0">
                <a:latin typeface="Calibri"/>
                <a:ea typeface="Calibri"/>
                <a:cs typeface="Calibri"/>
              </a:rPr>
              <a:t>omegacentauri</a:t>
            </a:r>
            <a:r>
              <a:rPr lang="pt-BR" sz="2800" b="1" dirty="0" smtClean="0">
                <a:latin typeface="Calibri"/>
                <a:ea typeface="Calibri"/>
                <a:cs typeface="Calibri"/>
              </a:rPr>
              <a:t>/</a:t>
            </a:r>
            <a:endParaRPr lang="pt-BR" sz="18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 smtClean="0">
                <a:latin typeface="Calibri"/>
                <a:ea typeface="Calibri"/>
                <a:cs typeface="Calibri"/>
              </a:rPr>
              <a:t>			</a:t>
            </a:r>
            <a:r>
              <a:rPr lang="pt-BR" sz="2800" b="1" dirty="0" err="1" smtClean="0">
                <a:latin typeface="Calibri"/>
                <a:ea typeface="Calibri"/>
                <a:cs typeface="Calibri"/>
              </a:rPr>
              <a:t>Youtube</a:t>
            </a:r>
            <a:r>
              <a:rPr lang="pt-BR" sz="2800" b="1" dirty="0" smtClean="0">
                <a:latin typeface="Calibri"/>
                <a:ea typeface="Calibri"/>
                <a:cs typeface="Calibri"/>
              </a:rPr>
              <a:t>: canal Rede Omega </a:t>
            </a:r>
            <a:r>
              <a:rPr lang="pt-BR" sz="2800" b="1" dirty="0" err="1" smtClean="0">
                <a:latin typeface="Calibri"/>
                <a:ea typeface="Calibri"/>
                <a:cs typeface="Calibri"/>
              </a:rPr>
              <a:t>Centauri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 </a:t>
            </a:r>
            <a:endParaRPr lang="pt-BR" sz="1800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 smtClean="0">
                <a:latin typeface="Calibri"/>
                <a:ea typeface="Calibri"/>
                <a:cs typeface="Times New Roman"/>
              </a:rPr>
              <a:t> </a:t>
            </a:r>
            <a:endParaRPr lang="pt-BR" sz="1800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 smtClean="0">
                <a:latin typeface="Calibri"/>
                <a:ea typeface="Calibri"/>
                <a:cs typeface="Times New Roman"/>
              </a:rPr>
              <a:t> </a:t>
            </a:r>
            <a:endParaRPr lang="pt-BR" sz="1800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 smtClean="0">
                <a:latin typeface="Calibri"/>
                <a:ea typeface="Calibri"/>
                <a:cs typeface="Times New Roman"/>
              </a:rPr>
              <a:t> </a:t>
            </a:r>
            <a:endParaRPr lang="pt-BR" sz="1800" dirty="0" smtClean="0">
              <a:latin typeface="Calibri"/>
              <a:ea typeface="Calibri"/>
              <a:cs typeface="Times New Roman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67</Words>
  <Application>Microsoft Office PowerPoint</Application>
  <PresentationFormat>Apresentação na tela (4:3)</PresentationFormat>
  <Paragraphs>47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Fluxo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2017-08-23T21:56:03Z</dcterms:created>
  <dcterms:modified xsi:type="dcterms:W3CDTF">2022-10-16T21:49:42Z</dcterms:modified>
</cp:coreProperties>
</file>